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37"/>
  </p:notesMasterIdLst>
  <p:sldIdLst>
    <p:sldId id="257" r:id="rId2"/>
    <p:sldId id="258" r:id="rId3"/>
    <p:sldId id="436" r:id="rId4"/>
    <p:sldId id="437" r:id="rId5"/>
    <p:sldId id="438" r:id="rId6"/>
    <p:sldId id="439" r:id="rId7"/>
    <p:sldId id="428" r:id="rId8"/>
    <p:sldId id="260" r:id="rId9"/>
    <p:sldId id="261" r:id="rId10"/>
    <p:sldId id="256" r:id="rId11"/>
    <p:sldId id="395" r:id="rId12"/>
    <p:sldId id="410" r:id="rId13"/>
    <p:sldId id="411" r:id="rId14"/>
    <p:sldId id="412" r:id="rId15"/>
    <p:sldId id="413" r:id="rId16"/>
    <p:sldId id="427" r:id="rId17"/>
    <p:sldId id="414" r:id="rId18"/>
    <p:sldId id="415" r:id="rId19"/>
    <p:sldId id="266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40" r:id="rId31"/>
    <p:sldId id="441" r:id="rId32"/>
    <p:sldId id="442" r:id="rId33"/>
    <p:sldId id="443" r:id="rId34"/>
    <p:sldId id="426" r:id="rId35"/>
    <p:sldId id="349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D013C-14BE-4D8A-9174-5C90B6A66B18}" v="10" dt="2023-03-06T03:01:45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432D013C-14BE-4D8A-9174-5C90B6A66B18}"/>
    <pc:docChg chg="modSld">
      <pc:chgData name="이형원" userId="9177c702-8b89-4be4-a456-962f1ff8ae28" providerId="ADAL" clId="{432D013C-14BE-4D8A-9174-5C90B6A66B18}" dt="2023-03-06T03:01:45.434" v="19" actId="14100"/>
      <pc:docMkLst>
        <pc:docMk/>
      </pc:docMkLst>
      <pc:sldChg chg="modSp mod">
        <pc:chgData name="이형원" userId="9177c702-8b89-4be4-a456-962f1ff8ae28" providerId="ADAL" clId="{432D013C-14BE-4D8A-9174-5C90B6A66B18}" dt="2023-03-06T02:59:49.033" v="2" actId="1076"/>
        <pc:sldMkLst>
          <pc:docMk/>
          <pc:sldMk cId="2703933220" sldId="412"/>
        </pc:sldMkLst>
        <pc:picChg chg="mod">
          <ac:chgData name="이형원" userId="9177c702-8b89-4be4-a456-962f1ff8ae28" providerId="ADAL" clId="{432D013C-14BE-4D8A-9174-5C90B6A66B18}" dt="2023-03-06T02:59:49.033" v="2" actId="1076"/>
          <ac:picMkLst>
            <pc:docMk/>
            <pc:sldMk cId="2703933220" sldId="412"/>
            <ac:picMk id="9" creationId="{91CDDC20-8FA0-4901-B715-54CBD89C43D7}"/>
          </ac:picMkLst>
        </pc:picChg>
      </pc:sldChg>
      <pc:sldChg chg="modSp mod">
        <pc:chgData name="이형원" userId="9177c702-8b89-4be4-a456-962f1ff8ae28" providerId="ADAL" clId="{432D013C-14BE-4D8A-9174-5C90B6A66B18}" dt="2023-03-06T02:59:59.435" v="4" actId="14100"/>
        <pc:sldMkLst>
          <pc:docMk/>
          <pc:sldMk cId="2489617866" sldId="413"/>
        </pc:sldMkLst>
        <pc:picChg chg="mod">
          <ac:chgData name="이형원" userId="9177c702-8b89-4be4-a456-962f1ff8ae28" providerId="ADAL" clId="{432D013C-14BE-4D8A-9174-5C90B6A66B18}" dt="2023-03-06T02:59:59.435" v="4" actId="14100"/>
          <ac:picMkLst>
            <pc:docMk/>
            <pc:sldMk cId="2489617866" sldId="413"/>
            <ac:picMk id="4" creationId="{B448A9C5-A1AA-4AF9-B3EC-73875574284C}"/>
          </ac:picMkLst>
        </pc:picChg>
      </pc:sldChg>
      <pc:sldChg chg="modSp mod">
        <pc:chgData name="이형원" userId="9177c702-8b89-4be4-a456-962f1ff8ae28" providerId="ADAL" clId="{432D013C-14BE-4D8A-9174-5C90B6A66B18}" dt="2023-03-06T03:00:47.176" v="11" actId="1076"/>
        <pc:sldMkLst>
          <pc:docMk/>
          <pc:sldMk cId="4211838751" sldId="422"/>
        </pc:sldMkLst>
        <pc:spChg chg="mod">
          <ac:chgData name="이형원" userId="9177c702-8b89-4be4-a456-962f1ff8ae28" providerId="ADAL" clId="{432D013C-14BE-4D8A-9174-5C90B6A66B18}" dt="2023-03-06T03:00:47.176" v="11" actId="1076"/>
          <ac:spMkLst>
            <pc:docMk/>
            <pc:sldMk cId="4211838751" sldId="422"/>
            <ac:spMk id="11" creationId="{341C9B34-C49C-46E0-BC0A-DB2ECFD93F53}"/>
          </ac:spMkLst>
        </pc:spChg>
        <pc:grpChg chg="mod">
          <ac:chgData name="이형원" userId="9177c702-8b89-4be4-a456-962f1ff8ae28" providerId="ADAL" clId="{432D013C-14BE-4D8A-9174-5C90B6A66B18}" dt="2023-03-06T03:00:38.038" v="8" actId="1076"/>
          <ac:grpSpMkLst>
            <pc:docMk/>
            <pc:sldMk cId="4211838751" sldId="422"/>
            <ac:grpSpMk id="8" creationId="{47E8B261-E820-464D-AA4E-B558D5606625}"/>
          </ac:grpSpMkLst>
        </pc:grpChg>
        <pc:picChg chg="mod">
          <ac:chgData name="이형원" userId="9177c702-8b89-4be4-a456-962f1ff8ae28" providerId="ADAL" clId="{432D013C-14BE-4D8A-9174-5C90B6A66B18}" dt="2023-03-06T03:00:42.393" v="10" actId="1076"/>
          <ac:picMkLst>
            <pc:docMk/>
            <pc:sldMk cId="4211838751" sldId="422"/>
            <ac:picMk id="27" creationId="{8FE8AD4B-4812-4142-BC3E-971D5E71BC24}"/>
          </ac:picMkLst>
        </pc:picChg>
        <pc:picChg chg="mod">
          <ac:chgData name="이형원" userId="9177c702-8b89-4be4-a456-962f1ff8ae28" providerId="ADAL" clId="{432D013C-14BE-4D8A-9174-5C90B6A66B18}" dt="2023-03-06T03:00:38.038" v="8" actId="1076"/>
          <ac:picMkLst>
            <pc:docMk/>
            <pc:sldMk cId="4211838751" sldId="422"/>
            <ac:picMk id="28" creationId="{7CA5C824-0C0D-498C-B125-518B31345F9E}"/>
          </ac:picMkLst>
        </pc:picChg>
        <pc:picChg chg="mod">
          <ac:chgData name="이형원" userId="9177c702-8b89-4be4-a456-962f1ff8ae28" providerId="ADAL" clId="{432D013C-14BE-4D8A-9174-5C90B6A66B18}" dt="2023-03-06T03:00:38.038" v="8" actId="1076"/>
          <ac:picMkLst>
            <pc:docMk/>
            <pc:sldMk cId="4211838751" sldId="422"/>
            <ac:picMk id="29" creationId="{259637DC-4647-4427-A441-B42B21BFFB05}"/>
          </ac:picMkLst>
        </pc:picChg>
      </pc:sldChg>
      <pc:sldChg chg="modSp">
        <pc:chgData name="이형원" userId="9177c702-8b89-4be4-a456-962f1ff8ae28" providerId="ADAL" clId="{432D013C-14BE-4D8A-9174-5C90B6A66B18}" dt="2023-03-06T03:01:45.434" v="19" actId="14100"/>
        <pc:sldMkLst>
          <pc:docMk/>
          <pc:sldMk cId="2359586974" sldId="424"/>
        </pc:sldMkLst>
        <pc:picChg chg="mod">
          <ac:chgData name="이형원" userId="9177c702-8b89-4be4-a456-962f1ff8ae28" providerId="ADAL" clId="{432D013C-14BE-4D8A-9174-5C90B6A66B18}" dt="2023-03-06T03:01:25.689" v="15" actId="1076"/>
          <ac:picMkLst>
            <pc:docMk/>
            <pc:sldMk cId="2359586974" sldId="424"/>
            <ac:picMk id="19" creationId="{D8E96A01-73FE-44FE-8671-75C920C7AFCF}"/>
          </ac:picMkLst>
        </pc:picChg>
        <pc:picChg chg="mod">
          <ac:chgData name="이형원" userId="9177c702-8b89-4be4-a456-962f1ff8ae28" providerId="ADAL" clId="{432D013C-14BE-4D8A-9174-5C90B6A66B18}" dt="2023-03-06T03:01:32.919" v="17" actId="14100"/>
          <ac:picMkLst>
            <pc:docMk/>
            <pc:sldMk cId="2359586974" sldId="424"/>
            <ac:picMk id="20" creationId="{3361BAF8-5438-4CC4-83D1-52513E72CC2B}"/>
          </ac:picMkLst>
        </pc:picChg>
        <pc:picChg chg="mod">
          <ac:chgData name="이형원" userId="9177c702-8b89-4be4-a456-962f1ff8ae28" providerId="ADAL" clId="{432D013C-14BE-4D8A-9174-5C90B6A66B18}" dt="2023-03-06T03:01:45.434" v="19" actId="14100"/>
          <ac:picMkLst>
            <pc:docMk/>
            <pc:sldMk cId="2359586974" sldId="424"/>
            <ac:picMk id="21" creationId="{C665ED2F-0B01-4F9A-8530-A2E7D3694625}"/>
          </ac:picMkLst>
        </pc:picChg>
      </pc:sldChg>
    </pc:docChg>
  </pc:docChgLst>
  <pc:docChgLst>
    <pc:chgData name="이형원" userId="9177c702-8b89-4be4-a456-962f1ff8ae28" providerId="ADAL" clId="{EAE30312-F0FC-497D-A12D-F9815C5C005F}"/>
    <pc:docChg chg="modSld">
      <pc:chgData name="이형원" userId="9177c702-8b89-4be4-a456-962f1ff8ae28" providerId="ADAL" clId="{EAE30312-F0FC-497D-A12D-F9815C5C005F}" dt="2022-03-06T19:54:17.554" v="10"/>
      <pc:docMkLst>
        <pc:docMk/>
      </pc:docMkLst>
      <pc:sldChg chg="modSp mod">
        <pc:chgData name="이형원" userId="9177c702-8b89-4be4-a456-962f1ff8ae28" providerId="ADAL" clId="{EAE30312-F0FC-497D-A12D-F9815C5C005F}" dt="2022-03-06T19:54:17.554" v="10"/>
        <pc:sldMkLst>
          <pc:docMk/>
          <pc:sldMk cId="711060665" sldId="411"/>
        </pc:sldMkLst>
        <pc:spChg chg="mod">
          <ac:chgData name="이형원" userId="9177c702-8b89-4be4-a456-962f1ff8ae28" providerId="ADAL" clId="{EAE30312-F0FC-497D-A12D-F9815C5C005F}" dt="2022-03-06T19:54:17.554" v="10"/>
          <ac:spMkLst>
            <pc:docMk/>
            <pc:sldMk cId="711060665" sldId="41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571146" y="4797152"/>
            <a:ext cx="9985109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9601201" y="419100"/>
            <a:ext cx="21336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" y="2060848"/>
            <a:ext cx="9585064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3499" y="1384316"/>
            <a:ext cx="1920213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3340" y="3212977"/>
            <a:ext cx="1563755" cy="840691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682A977-A101-4E58-AFE1-AF1FDD46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90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D24D046-8E2D-40DE-BDEC-9668E638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3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911424" y="740098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58" y="1772817"/>
            <a:ext cx="10448485" cy="380294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EBC30-20E0-43F2-9B61-22E23C65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8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03446" y="820911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446" y="1683117"/>
            <a:ext cx="10273141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1086018" y="3084385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6018" y="3946591"/>
            <a:ext cx="10273141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6706003-59F5-4E95-BDA9-949BFB3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jpeg"/><Relationship Id="rId2" Type="http://schemas.openxmlformats.org/officeDocument/2006/relationships/hyperlink" Target="https://unity.com/k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2022.1/Documentation/Manual/render-pipelines-overview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hws.edu/graphicsbook/demos/c7/per-pixel-vs-per-vertex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1</a:t>
            </a:r>
            <a:r>
              <a:rPr lang="ko-KR" altLang="en-US" dirty="0"/>
              <a:t> 제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강의</a:t>
            </a:r>
            <a:r>
              <a:rPr lang="en-US" altLang="ko-KR" sz="2800" dirty="0"/>
              <a:t> </a:t>
            </a:r>
            <a:r>
              <a:rPr lang="ko-KR" altLang="en-US" sz="2800" dirty="0"/>
              <a:t>소개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컴퓨터시뮬레이션학부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00. </a:t>
            </a:r>
            <a:r>
              <a:rPr lang="ko-KR" altLang="en-US" dirty="0"/>
              <a:t>교재 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509625-EA24-40F6-A719-215F425E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게임을 만들면서 유니티를 배울 수 있도록 쉽게 설명했습니다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유니티의 설치부터 시작해서 그래픽 요소를 다루는 방법과 프로그래밍의 기초를 다룹니다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누구나 쉽게 따라할 수 있는 예제 프로젝트와 핵심 이론으로 구성되어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본문에서 다룬 내용을 바탕으로 예제를 확장하거나 새로운 게임을 만들어보는 실습 과제를 제시했습니다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92058-A754-4733-A431-6C68E685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4701C5-5550-4AF9-B9D6-1CD9AD1F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실습환경과 예제파일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실습환경</a:t>
            </a:r>
          </a:p>
          <a:p>
            <a:pPr marL="0" indent="0" algn="just">
              <a:buNone/>
            </a:pPr>
            <a:r>
              <a:rPr lang="ko-KR" altLang="en-US" sz="1800" b="0" dirty="0">
                <a:latin typeface="YoonV YoonGothic100Std_OTF"/>
              </a:rPr>
              <a:t>유니티 </a:t>
            </a:r>
            <a:r>
              <a:rPr lang="en-US" altLang="ko-KR" sz="1800" b="0" dirty="0">
                <a:latin typeface="Helvetica 45 Light"/>
              </a:rPr>
              <a:t>2020</a:t>
            </a:r>
            <a:r>
              <a:rPr lang="en-US" altLang="ko-KR" sz="1800" b="0" dirty="0">
                <a:latin typeface="YoonV YoonGothic100Std_OTF"/>
              </a:rPr>
              <a:t>.</a:t>
            </a:r>
            <a:r>
              <a:rPr lang="en-US" altLang="ko-KR" sz="1800" b="0" dirty="0">
                <a:latin typeface="Helvetica 45 Light"/>
              </a:rPr>
              <a:t>3</a:t>
            </a:r>
            <a:r>
              <a:rPr lang="en-US" altLang="ko-KR" sz="1800" b="0" dirty="0">
                <a:latin typeface="YoonV YoonGothic100Std_OTF"/>
              </a:rPr>
              <a:t>.30.</a:t>
            </a:r>
            <a:r>
              <a:rPr lang="en-US" altLang="ko-KR" sz="1800" b="0" dirty="0">
                <a:latin typeface="Helvetica 45 Light"/>
              </a:rPr>
              <a:t>f1</a:t>
            </a:r>
            <a:r>
              <a:rPr lang="ko-KR" altLang="en-US" sz="1800" b="0" dirty="0">
                <a:latin typeface="YoonV YoonGothic100Std_OTF"/>
              </a:rPr>
              <a:t>을 바탕으로 설명합니다</a:t>
            </a:r>
            <a:r>
              <a:rPr lang="en-US" altLang="ko-KR" sz="1800" b="0" dirty="0">
                <a:latin typeface="YoonV YoonGothic100Std_OTF"/>
              </a:rPr>
              <a:t>. </a:t>
            </a:r>
            <a:r>
              <a:rPr lang="ko-KR" altLang="en-US" sz="1800" b="0" dirty="0">
                <a:latin typeface="YoonV YoonGothic100Std_OTF"/>
              </a:rPr>
              <a:t>이 외 버전과 약간의 차이가 있을 수 있으나 거의 그대로 사용할 수 있으며</a:t>
            </a:r>
            <a:r>
              <a:rPr lang="en-US" altLang="ko-KR" sz="1800" b="0" dirty="0">
                <a:latin typeface="YoonV YoonGothic100Std_OTF"/>
              </a:rPr>
              <a:t>, </a:t>
            </a:r>
            <a:r>
              <a:rPr lang="ko-KR" altLang="en-US" sz="1800" b="0" dirty="0">
                <a:latin typeface="YoonV YoonGothic100Std_OTF"/>
              </a:rPr>
              <a:t>바뀐 부분이 있다면 유니티 에디터에서 메시지로 알려줍니다</a:t>
            </a:r>
            <a:r>
              <a:rPr lang="en-US" altLang="ko-KR" sz="1800" b="0" dirty="0">
                <a:latin typeface="YoonV YoonGothic100Std_OTF"/>
              </a:rPr>
              <a:t>. </a:t>
            </a:r>
            <a:r>
              <a:rPr lang="ko-KR" altLang="en-US" sz="1800" b="0" dirty="0">
                <a:latin typeface="YoonV YoonGothic100Std_OTF"/>
              </a:rPr>
              <a:t>또한 유니티 허브로 유니티를 관리하면 여러 유니티 버전을 </a:t>
            </a:r>
            <a:r>
              <a:rPr lang="ko-KR" altLang="en-US" sz="1800" b="0" dirty="0" err="1">
                <a:latin typeface="YoonV YoonGothic100Std_OTF"/>
              </a:rPr>
              <a:t>설치해놓고</a:t>
            </a:r>
            <a:r>
              <a:rPr lang="ko-KR" altLang="en-US" sz="1800" b="0" dirty="0">
                <a:latin typeface="YoonV YoonGothic100Std_OTF"/>
              </a:rPr>
              <a:t> 필요에 따라 버전을 선택하여 사용할 수 있습니다</a:t>
            </a:r>
            <a:r>
              <a:rPr lang="en-US" altLang="ko-KR" sz="1800" b="0" dirty="0">
                <a:latin typeface="YoonV YoonGothic100Std_OTF"/>
              </a:rPr>
              <a:t>. </a:t>
            </a:r>
          </a:p>
          <a:p>
            <a:pPr marL="0" indent="0" algn="just">
              <a:buNone/>
            </a:pPr>
            <a:endParaRPr lang="en-US" altLang="ko-KR" sz="1800" b="0" dirty="0">
              <a:latin typeface="YoonV YoonGothic100Std_OTF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Helvetica 65 Medium"/>
              </a:rPr>
              <a:t>예제파일</a:t>
            </a:r>
          </a:p>
          <a:p>
            <a:pPr marL="0" indent="0" algn="just"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Helvetica 65 Medium"/>
              </a:rPr>
              <a:t>http://www.hanbit.co.kr/src/4510 </a:t>
            </a:r>
          </a:p>
          <a:p>
            <a:pPr marL="0" indent="0" algn="just">
              <a:buNone/>
            </a:pPr>
            <a:r>
              <a:rPr lang="en-US" altLang="ko-KR" sz="1800" b="0" dirty="0">
                <a:latin typeface="YoonV YoonGothic100Std_OTF"/>
              </a:rPr>
              <a:t>• </a:t>
            </a:r>
            <a:r>
              <a:rPr lang="ko-KR" altLang="en-US" sz="1800" b="0" dirty="0">
                <a:latin typeface="YoonV YoonGothic100Std_OTF"/>
              </a:rPr>
              <a:t>본문의 그래픽 리소스는 유니티 </a:t>
            </a:r>
            <a:r>
              <a:rPr lang="ko-KR" altLang="en-US" sz="1800" b="0" dirty="0" err="1">
                <a:latin typeface="YoonV YoonGothic100Std_OTF"/>
              </a:rPr>
              <a:t>에셋</a:t>
            </a:r>
            <a:r>
              <a:rPr lang="ko-KR" altLang="en-US" sz="1800" b="0" dirty="0">
                <a:latin typeface="YoonV YoonGothic100Std_OTF"/>
              </a:rPr>
              <a:t> 스토어에서 </a:t>
            </a:r>
            <a:r>
              <a:rPr lang="ko-KR" altLang="en-US" sz="1800" b="0" dirty="0" err="1">
                <a:latin typeface="YoonV YoonGothic100Std_OTF"/>
              </a:rPr>
              <a:t>내려받아</a:t>
            </a:r>
            <a:r>
              <a:rPr lang="ko-KR" altLang="en-US" sz="1800" b="0" dirty="0">
                <a:latin typeface="YoonV YoonGothic100Std_OTF"/>
              </a:rPr>
              <a:t> 사용합니다</a:t>
            </a:r>
            <a:r>
              <a:rPr lang="en-US" altLang="ko-KR" sz="1800" b="0" dirty="0">
                <a:latin typeface="YoonV YoonGothic100Std_OTF"/>
              </a:rPr>
              <a:t>. </a:t>
            </a:r>
          </a:p>
          <a:p>
            <a:pPr marL="0" indent="0" algn="just">
              <a:buNone/>
            </a:pPr>
            <a:r>
              <a:rPr lang="en-US" altLang="ko-KR" sz="1800" b="0" dirty="0">
                <a:latin typeface="YoonV YoonGothic100Std_OTF"/>
              </a:rPr>
              <a:t>• </a:t>
            </a:r>
            <a:r>
              <a:rPr lang="ko-KR" altLang="en-US" sz="1800" b="0" dirty="0">
                <a:latin typeface="YoonV YoonGothic100Std_OTF"/>
              </a:rPr>
              <a:t>예제의 스크립트 파일은 위 링크에서 </a:t>
            </a:r>
            <a:r>
              <a:rPr lang="ko-KR" altLang="en-US" sz="1800" b="0" dirty="0" err="1">
                <a:latin typeface="YoonV YoonGothic100Std_OTF"/>
              </a:rPr>
              <a:t>내려받을</a:t>
            </a:r>
            <a:r>
              <a:rPr lang="ko-KR" altLang="en-US" sz="1800" b="0" dirty="0">
                <a:latin typeface="YoonV YoonGothic100Std_OTF"/>
              </a:rPr>
              <a:t> 수 있습니다</a:t>
            </a:r>
            <a:r>
              <a:rPr lang="en-US" altLang="ko-KR" sz="1800" b="0" dirty="0">
                <a:latin typeface="YoonV YoonGothic100Std_OTF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F9EF05-9D3D-412F-A2B3-29807D5F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60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사용 설명서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CDDC20-8FA0-4901-B715-54CBD89C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8538"/>
            <a:ext cx="8929214" cy="54653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928154-BAE1-4310-841F-3A6F0E55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3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사용 설명서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48A9C5-A1AA-4AF9-B3EC-73875574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" y="1004809"/>
            <a:ext cx="9374904" cy="57166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BA7B9-F44E-4F15-B7F8-E40171AB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1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1BF8-BD66-4A31-BD7E-C25B2F99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49F2E-4C25-4236-973E-BFC99D48F4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(Unity)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VS2022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B525E-E6D4-49D2-8455-39304F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4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01. </a:t>
            </a:r>
            <a:r>
              <a:rPr lang="ko-KR" altLang="en-US" dirty="0"/>
              <a:t>유니티의 개요와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D96CA0-EA7D-478F-BF63-2ECC9829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29012F-3A77-4534-8912-69E31FB0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4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495600" y="1340768"/>
            <a:ext cx="7056438" cy="16561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b="1" dirty="0"/>
              <a:t>게임 엔진</a:t>
            </a:r>
          </a:p>
          <a:p>
            <a:r>
              <a:rPr lang="ko-KR" altLang="en-US" sz="1800" b="1" dirty="0"/>
              <a:t>유니티 엔진</a:t>
            </a:r>
          </a:p>
          <a:p>
            <a:r>
              <a:rPr lang="ko-KR" altLang="en-US" sz="1800" b="1" dirty="0"/>
              <a:t>유니티 엔진 설치</a:t>
            </a:r>
          </a:p>
          <a:p>
            <a:r>
              <a:rPr lang="ko-KR" altLang="en-US" sz="1800" b="1" dirty="0"/>
              <a:t>프로젝트 생성</a:t>
            </a:r>
          </a:p>
          <a:p>
            <a:r>
              <a:rPr lang="ko-KR" altLang="en-US" sz="1800" b="1" dirty="0"/>
              <a:t>유니티의 기본 용어</a:t>
            </a:r>
          </a:p>
          <a:p>
            <a:endParaRPr lang="ko-KR" altLang="en-US" b="1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2488010" y="3838948"/>
            <a:ext cx="705643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유니티와 게임 엔진의 이론을 이해한다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유니티를 설치하고 세팅하는 방법을 배운다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 프로젝트 생성과 기본 용어를 학습한다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D4BB-662C-4795-B97F-53E06BC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801" y="1424069"/>
            <a:ext cx="7022890" cy="498473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dirty="0" err="1"/>
              <a:t>드론</a:t>
            </a:r>
            <a:r>
              <a:rPr lang="en-US" altLang="ko-KR" dirty="0"/>
              <a:t>IoT</a:t>
            </a:r>
            <a:r>
              <a:rPr lang="ko-KR" altLang="en-US" sz="2800" dirty="0"/>
              <a:t>시뮬레이션학부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게임제작으로배우는</a:t>
            </a:r>
            <a:r>
              <a:rPr lang="ko-KR" altLang="en-US" sz="2800" dirty="0"/>
              <a:t> 유니티</a:t>
            </a:r>
            <a:endParaRPr lang="en-US" altLang="ko-KR" sz="2800" dirty="0"/>
          </a:p>
          <a:p>
            <a:r>
              <a:rPr lang="ko-KR" altLang="en-US" dirty="0"/>
              <a:t>참고 </a:t>
            </a:r>
            <a:r>
              <a:rPr lang="en-US" altLang="ko-KR" dirty="0"/>
              <a:t>: Unity </a:t>
            </a:r>
            <a:r>
              <a:rPr lang="ko-KR" altLang="en-US" dirty="0"/>
              <a:t>홈페이지 매뉴얼</a:t>
            </a:r>
            <a:endParaRPr lang="en-US" altLang="ko-KR" dirty="0"/>
          </a:p>
          <a:p>
            <a:r>
              <a:rPr lang="ko-KR" altLang="en-US" sz="2800" dirty="0"/>
              <a:t>강의목표 </a:t>
            </a:r>
            <a:r>
              <a:rPr lang="en-US" altLang="ko-KR" sz="2800" dirty="0"/>
              <a:t>: Unity</a:t>
            </a:r>
            <a:r>
              <a:rPr lang="ko-KR" altLang="en-US" sz="2800" dirty="0"/>
              <a:t>로 간단한 게임을 제작할 수 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dirty="0"/>
              <a:t>과제 및 실습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dirty="0"/>
              <a:t>60</a:t>
            </a:r>
            <a:r>
              <a:rPr lang="en-US" altLang="ko-KR" sz="2400" dirty="0"/>
              <a:t>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7C516-0CD9-42B8-A4BD-1AA344A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759" y="411173"/>
            <a:ext cx="4636166" cy="62604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게임 엔진의 개요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게임과 같이 리얼타임으로 화면에 출력하고 게임을 즐길 수 있게 하는 소프트웨어를 제작하기 위한 요소로 구성된 소프트웨어를 렌더링 엔진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미들웨어</a:t>
            </a:r>
            <a:r>
              <a:rPr lang="en-US" altLang="ko-KR" dirty="0"/>
              <a:t>(Middleware)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게임제작에 들어가는 시간과 노력을 절약하기 위해 만든 각각의 기능 프로그램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이러한 미들웨어가 하나로 합쳐진 종합 프로그램이 게임 엔진의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최신 범용 게임 엔진이 가지고 있는 일반적인 특징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물리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사운드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네트워크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스크립트 또는 맵 에디터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735DA-18C8-47B4-AC8F-0FF168CA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1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5328592" cy="54006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dirty="0"/>
              <a:t>게임 엔진의 종류 </a:t>
            </a:r>
            <a:r>
              <a:rPr lang="en-US" altLang="ko-KR" dirty="0"/>
              <a:t>: </a:t>
            </a:r>
            <a:r>
              <a:rPr lang="ko-KR" altLang="en-US" sz="1900" dirty="0"/>
              <a:t>대표적인 게임 엔진</a:t>
            </a:r>
            <a:br>
              <a:rPr lang="en-US" altLang="ko-KR" sz="2400" dirty="0"/>
            </a:b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유니티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덴마크에서 제작된 범용 게임 개발 엔진</a:t>
            </a:r>
            <a:br>
              <a:rPr lang="en-US" altLang="ko-KR" sz="1200" dirty="0"/>
            </a:br>
            <a:r>
              <a:rPr lang="ko-KR" altLang="en-US" sz="1200" dirty="0"/>
              <a:t>다양한 </a:t>
            </a:r>
            <a:r>
              <a:rPr lang="ko-KR" altLang="en-US" sz="1200" dirty="0" err="1"/>
              <a:t>플렛폼을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언리얼</a:t>
            </a:r>
            <a:r>
              <a:rPr lang="ko-KR" altLang="en-US" sz="1200" dirty="0"/>
              <a:t> 게임을 제작하면서 외부에 공개한 엔진</a:t>
            </a:r>
            <a:br>
              <a:rPr lang="en-US" altLang="ko-KR" sz="1200" dirty="0"/>
            </a:br>
            <a:r>
              <a:rPr lang="ko-KR" altLang="en-US" sz="1200" dirty="0"/>
              <a:t>고품질 범용 엔진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소스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밸드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코퍼레이션에서</a:t>
            </a:r>
            <a:r>
              <a:rPr lang="ko-KR" altLang="en-US" sz="1200" dirty="0"/>
              <a:t> 제작한 </a:t>
            </a:r>
            <a:r>
              <a:rPr lang="en-US" altLang="ko-KR" sz="1200" dirty="0"/>
              <a:t>3D </a:t>
            </a:r>
            <a:r>
              <a:rPr lang="ko-KR" altLang="en-US" sz="1200" dirty="0"/>
              <a:t>엔진</a:t>
            </a:r>
            <a:br>
              <a:rPr lang="en-US" altLang="ko-KR" sz="1200" dirty="0"/>
            </a:br>
            <a:r>
              <a:rPr lang="ko-KR" altLang="en-US" sz="1200" dirty="0"/>
              <a:t>주로 </a:t>
            </a:r>
            <a:r>
              <a:rPr lang="en-US" altLang="ko-KR" sz="1200" dirty="0"/>
              <a:t>PC </a:t>
            </a:r>
            <a:r>
              <a:rPr lang="ko-KR" altLang="en-US" sz="1200" dirty="0"/>
              <a:t>게임 제작에 사용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 err="1"/>
              <a:t>크라이</a:t>
            </a:r>
            <a:r>
              <a:rPr lang="ko-KR" altLang="en-US" sz="1400" dirty="0"/>
              <a:t>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크라이텍에선</a:t>
            </a:r>
            <a:r>
              <a:rPr lang="ko-KR" altLang="en-US" sz="1200" dirty="0"/>
              <a:t> 개발한 엔진</a:t>
            </a:r>
            <a:br>
              <a:rPr lang="en-US" altLang="ko-KR" sz="1200" dirty="0"/>
            </a:br>
            <a:r>
              <a:rPr lang="ko-KR" altLang="en-US" sz="1200" dirty="0"/>
              <a:t>야외 표현에 강점</a:t>
            </a: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F67AB2-BB39-45A7-AD1C-ABBD570CDF86}"/>
              </a:ext>
            </a:extLst>
          </p:cNvPr>
          <p:cNvGrpSpPr/>
          <p:nvPr/>
        </p:nvGrpSpPr>
        <p:grpSpPr>
          <a:xfrm>
            <a:off x="7536160" y="1645294"/>
            <a:ext cx="2341652" cy="4503516"/>
            <a:chOff x="8982982" y="1803756"/>
            <a:chExt cx="1840061" cy="3538845"/>
          </a:xfrm>
        </p:grpSpPr>
        <p:pic>
          <p:nvPicPr>
            <p:cNvPr id="5" name="imagerId17">
              <a:extLst>
                <a:ext uri="{FF2B5EF4-FFF2-40B4-BE49-F238E27FC236}">
                  <a16:creationId xmlns:a16="http://schemas.microsoft.com/office/drawing/2014/main" id="{7C1C4791-F71B-42EB-89E9-958541A2B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982" y="1803756"/>
              <a:ext cx="1674204" cy="70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rId18">
              <a:extLst>
                <a:ext uri="{FF2B5EF4-FFF2-40B4-BE49-F238E27FC236}">
                  <a16:creationId xmlns:a16="http://schemas.microsoft.com/office/drawing/2014/main" id="{32B79AD4-2B57-4200-9B3E-142FC0979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790" y="2505327"/>
              <a:ext cx="1563396" cy="126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rId19">
              <a:extLst>
                <a:ext uri="{FF2B5EF4-FFF2-40B4-BE49-F238E27FC236}">
                  <a16:creationId xmlns:a16="http://schemas.microsoft.com/office/drawing/2014/main" id="{A4962A8F-FF59-48A3-88B7-1ACDFB2B8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790" y="3839877"/>
              <a:ext cx="1637642" cy="51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rId21">
              <a:extLst>
                <a:ext uri="{FF2B5EF4-FFF2-40B4-BE49-F238E27FC236}">
                  <a16:creationId xmlns:a16="http://schemas.microsoft.com/office/drawing/2014/main" id="{BF6CAACD-3F8A-4A74-9EAD-F49AD0DB7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178" y="4468586"/>
              <a:ext cx="1820865" cy="87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BB5F4D-CBEF-4C15-8913-DFDEEC43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86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6480720" cy="5400600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게임 엔진의 활용 </a:t>
            </a:r>
            <a:r>
              <a:rPr lang="en-US" altLang="ko-KR" dirty="0"/>
              <a:t>: </a:t>
            </a:r>
            <a:r>
              <a:rPr lang="ko-KR" altLang="en-US" sz="1700" dirty="0"/>
              <a:t>게임 외 영역에서의 게임 엔진의 활용</a:t>
            </a:r>
            <a:br>
              <a:rPr lang="en-US" altLang="ko-KR" sz="1700" dirty="0"/>
            </a:br>
            <a:endParaRPr lang="en-US" altLang="ko-KR" sz="17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자동차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리얼타임 쇼룸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사전 지원 교육 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건축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가상 모델하우스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방송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라이브 이벤트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가상 스튜디오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영화 </a:t>
            </a:r>
            <a:r>
              <a:rPr lang="en-US" altLang="ko-KR" dirty="0"/>
              <a:t>&amp; TV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비용 절감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실시간 협업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DE146B-4E36-495D-816F-B0F023FEE334}"/>
              </a:ext>
            </a:extLst>
          </p:cNvPr>
          <p:cNvGrpSpPr/>
          <p:nvPr/>
        </p:nvGrpSpPr>
        <p:grpSpPr>
          <a:xfrm>
            <a:off x="4943872" y="2204864"/>
            <a:ext cx="5184576" cy="3666712"/>
            <a:chOff x="5639076" y="2676111"/>
            <a:chExt cx="4847811" cy="3308211"/>
          </a:xfrm>
        </p:grpSpPr>
        <p:pic>
          <p:nvPicPr>
            <p:cNvPr id="10" name="imagerId20">
              <a:extLst>
                <a:ext uri="{FF2B5EF4-FFF2-40B4-BE49-F238E27FC236}">
                  <a16:creationId xmlns:a16="http://schemas.microsoft.com/office/drawing/2014/main" id="{FE7204CB-6846-45FB-A16C-01B895D6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76" y="2676111"/>
              <a:ext cx="23114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rId23">
              <a:extLst>
                <a:ext uri="{FF2B5EF4-FFF2-40B4-BE49-F238E27FC236}">
                  <a16:creationId xmlns:a16="http://schemas.microsoft.com/office/drawing/2014/main" id="{9169BED1-15D9-448F-A021-92706852E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37" y="3207129"/>
              <a:ext cx="23114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rId24">
              <a:extLst>
                <a:ext uri="{FF2B5EF4-FFF2-40B4-BE49-F238E27FC236}">
                  <a16:creationId xmlns:a16="http://schemas.microsoft.com/office/drawing/2014/main" id="{1508178A-30F8-42FC-AA3D-D362CBF4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4270374"/>
              <a:ext cx="23241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rId28">
              <a:extLst>
                <a:ext uri="{FF2B5EF4-FFF2-40B4-BE49-F238E27FC236}">
                  <a16:creationId xmlns:a16="http://schemas.microsoft.com/office/drawing/2014/main" id="{D496118F-92DC-4034-B4B0-CA436CC7B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387" y="4561922"/>
              <a:ext cx="23495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35522-3F74-4CCB-9EA8-9B0D9D00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59046" y="1196752"/>
            <a:ext cx="6769202" cy="3888432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dirty="0"/>
              <a:t>다비드 </a:t>
            </a:r>
            <a:r>
              <a:rPr lang="ko-KR" altLang="en-US" dirty="0" err="1"/>
              <a:t>헬가손</a:t>
            </a:r>
            <a:r>
              <a:rPr lang="ko-KR" altLang="en-US" dirty="0"/>
              <a:t> </a:t>
            </a:r>
            <a:r>
              <a:rPr lang="en-US" altLang="ko-KR" sz="1600" dirty="0"/>
              <a:t>David </a:t>
            </a:r>
            <a:r>
              <a:rPr lang="en-US" altLang="ko-KR" sz="1600" dirty="0" err="1"/>
              <a:t>Helgason</a:t>
            </a:r>
            <a:r>
              <a:rPr lang="en-US" altLang="ko-KR" dirty="0"/>
              <a:t>, </a:t>
            </a:r>
            <a:r>
              <a:rPr lang="ko-KR" altLang="en-US" dirty="0" err="1"/>
              <a:t>요아힘</a:t>
            </a:r>
            <a:r>
              <a:rPr lang="ko-KR" altLang="en-US" dirty="0"/>
              <a:t> </a:t>
            </a:r>
            <a:r>
              <a:rPr lang="ko-KR" altLang="en-US" dirty="0" err="1"/>
              <a:t>안테</a:t>
            </a:r>
            <a:r>
              <a:rPr lang="ko-KR" altLang="en-US" dirty="0"/>
              <a:t> </a:t>
            </a:r>
            <a:r>
              <a:rPr lang="en-US" altLang="ko-KR" sz="1600" dirty="0"/>
              <a:t>Joachim Ante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니콜라스 </a:t>
            </a:r>
            <a:r>
              <a:rPr lang="ko-KR" altLang="en-US" dirty="0" err="1"/>
              <a:t>프란시스</a:t>
            </a:r>
            <a:r>
              <a:rPr lang="ko-KR" altLang="en-US" dirty="0"/>
              <a:t> </a:t>
            </a:r>
            <a:r>
              <a:rPr lang="en-US" altLang="ko-KR" sz="1600" dirty="0"/>
              <a:t>Nicholas Francis</a:t>
            </a:r>
            <a:r>
              <a:rPr lang="ko-KR" altLang="en-US" dirty="0"/>
              <a:t>가 개발한 게임 엔진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모바일 게임 시장의 부상으로 크게 성공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유니티 엔진의 장점과 특징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쉬운 통합 개발 환경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저렴한 가격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멀티플렛폼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에셋</a:t>
            </a:r>
            <a:r>
              <a:rPr lang="ko-KR" altLang="en-US" dirty="0"/>
              <a:t> 스토어</a:t>
            </a:r>
          </a:p>
        </p:txBody>
      </p:sp>
      <p:pic>
        <p:nvPicPr>
          <p:cNvPr id="14" name="imagerId30">
            <a:extLst>
              <a:ext uri="{FF2B5EF4-FFF2-40B4-BE49-F238E27FC236}">
                <a16:creationId xmlns:a16="http://schemas.microsoft.com/office/drawing/2014/main" id="{3AF819AE-9C01-4724-84D4-3AAD47D9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4149080"/>
            <a:ext cx="3943500" cy="222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BDD9D-6F52-4D1C-869B-545E67D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0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02281" y="1340767"/>
            <a:ext cx="4946805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유니티 허브 설치하기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sz="1700" dirty="0"/>
              <a:t>유니티 허브 설치</a:t>
            </a:r>
            <a:endParaRPr lang="en-US" altLang="ko-KR" sz="1700" dirty="0"/>
          </a:p>
          <a:p>
            <a:pPr lvl="2">
              <a:lnSpc>
                <a:spcPct val="120000"/>
              </a:lnSpc>
            </a:pPr>
            <a:r>
              <a:rPr lang="en-US" altLang="ko-KR" sz="1300" dirty="0">
                <a:hlinkClick r:id="rId2"/>
              </a:rPr>
              <a:t>https://unity.com/kr</a:t>
            </a:r>
            <a:r>
              <a:rPr lang="ko-KR" altLang="en-US" sz="1300" dirty="0"/>
              <a:t>로 이동</a:t>
            </a:r>
            <a:br>
              <a:rPr lang="en-US" altLang="ko-KR" sz="1100" dirty="0"/>
            </a:br>
            <a:r>
              <a:rPr lang="ko-KR" altLang="en-US" sz="1300" dirty="0"/>
              <a:t>첫 화면에서 </a:t>
            </a:r>
            <a:r>
              <a:rPr lang="en-US" altLang="ko-KR" sz="1300" dirty="0"/>
              <a:t>&lt;</a:t>
            </a:r>
            <a:r>
              <a:rPr lang="ko-KR" altLang="en-US" sz="1300" dirty="0"/>
              <a:t>시작하기</a:t>
            </a:r>
            <a:r>
              <a:rPr lang="en-US" altLang="ko-KR" sz="1300" dirty="0"/>
              <a:t>&gt;</a:t>
            </a:r>
            <a:r>
              <a:rPr lang="ko-KR" altLang="en-US" sz="1300" dirty="0"/>
              <a:t>를 클릭</a:t>
            </a:r>
            <a:br>
              <a:rPr lang="en-US" altLang="ko-KR" sz="1300" dirty="0"/>
            </a:br>
            <a:endParaRPr lang="en-US" altLang="ko-KR" sz="1300" dirty="0"/>
          </a:p>
          <a:p>
            <a:pPr lvl="2">
              <a:lnSpc>
                <a:spcPct val="120000"/>
              </a:lnSpc>
            </a:pPr>
            <a:endParaRPr lang="en-US" altLang="ko-KR" sz="1500" dirty="0"/>
          </a:p>
          <a:p>
            <a:pPr lvl="1">
              <a:lnSpc>
                <a:spcPct val="120000"/>
              </a:lnSpc>
            </a:pPr>
            <a:r>
              <a:rPr lang="en-US" altLang="ko-KR" sz="1700" dirty="0"/>
              <a:t>Personal </a:t>
            </a:r>
            <a:r>
              <a:rPr lang="ko-KR" altLang="en-US" sz="1700" dirty="0"/>
              <a:t>선택</a:t>
            </a:r>
            <a:br>
              <a:rPr lang="en-US" altLang="ko-KR" sz="1700" dirty="0"/>
            </a:br>
            <a:br>
              <a:rPr lang="en-US" altLang="ko-KR" sz="1700" dirty="0"/>
            </a:br>
            <a:endParaRPr lang="en-US" altLang="ko-KR" sz="1700" dirty="0"/>
          </a:p>
          <a:p>
            <a:pPr lvl="1">
              <a:lnSpc>
                <a:spcPct val="120000"/>
              </a:lnSpc>
            </a:pPr>
            <a:r>
              <a:rPr lang="ko-KR" altLang="en-US" sz="1700" dirty="0"/>
              <a:t>첫 사용자 선택</a:t>
            </a:r>
            <a:endParaRPr lang="en-US" altLang="ko-KR" sz="1700" dirty="0"/>
          </a:p>
          <a:p>
            <a:pPr lvl="2">
              <a:lnSpc>
                <a:spcPct val="120000"/>
              </a:lnSpc>
            </a:pPr>
            <a:r>
              <a:rPr lang="ko-KR" altLang="en-US" sz="1300" dirty="0"/>
              <a:t>약관 동의 및 다운로드</a:t>
            </a:r>
            <a:endParaRPr lang="en-US" altLang="ko-KR" sz="13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pic>
        <p:nvPicPr>
          <p:cNvPr id="6" name="imagerId35">
            <a:extLst>
              <a:ext uri="{FF2B5EF4-FFF2-40B4-BE49-F238E27FC236}">
                <a16:creationId xmlns:a16="http://schemas.microsoft.com/office/drawing/2014/main" id="{DCE81462-F50A-4A36-A81C-5CB59703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11" y="2093887"/>
            <a:ext cx="2339117" cy="104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rId36">
            <a:extLst>
              <a:ext uri="{FF2B5EF4-FFF2-40B4-BE49-F238E27FC236}">
                <a16:creationId xmlns:a16="http://schemas.microsoft.com/office/drawing/2014/main" id="{37764A9B-5E24-4102-B4C9-A7CE985B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01" y="3252186"/>
            <a:ext cx="2345326" cy="12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rId37">
            <a:extLst>
              <a:ext uri="{FF2B5EF4-FFF2-40B4-BE49-F238E27FC236}">
                <a16:creationId xmlns:a16="http://schemas.microsoft.com/office/drawing/2014/main" id="{8BDC94AF-F684-4CC7-A3C6-9E97ACDAE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01" y="4667473"/>
            <a:ext cx="2361612" cy="14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rId38">
            <a:extLst>
              <a:ext uri="{FF2B5EF4-FFF2-40B4-BE49-F238E27FC236}">
                <a16:creationId xmlns:a16="http://schemas.microsoft.com/office/drawing/2014/main" id="{400C8984-E542-4DDF-82F8-3B4788B2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784" y="4667473"/>
            <a:ext cx="1181609" cy="14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67ECC-EB9D-45DD-BF41-55565DF5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1188840"/>
            <a:ext cx="2520280" cy="548680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허브 설치 완료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4696238" y="1209280"/>
            <a:ext cx="25202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설치 마법사 건너뛰기</a:t>
            </a:r>
            <a:r>
              <a:rPr lang="en-US" altLang="ko-KR" sz="1400" dirty="0"/>
              <a:t>’</a:t>
            </a:r>
            <a:br>
              <a:rPr lang="en-US" altLang="ko-KR" sz="1400" dirty="0"/>
            </a:br>
            <a:r>
              <a:rPr lang="ko-KR" altLang="en-US" sz="1400" dirty="0"/>
              <a:t>선택 후 설치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7789A10-3E98-4946-A0FE-702F79925A78}"/>
              </a:ext>
            </a:extLst>
          </p:cNvPr>
          <p:cNvSpPr txBox="1">
            <a:spLocks/>
          </p:cNvSpPr>
          <p:nvPr/>
        </p:nvSpPr>
        <p:spPr bwMode="auto">
          <a:xfrm>
            <a:off x="7248128" y="1188840"/>
            <a:ext cx="32155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허브 실행 </a:t>
            </a:r>
            <a:r>
              <a:rPr lang="en-US" altLang="ko-KR" sz="1400" dirty="0"/>
              <a:t>/ </a:t>
            </a:r>
            <a:r>
              <a:rPr lang="ko-KR" altLang="en-US" sz="1400" dirty="0"/>
              <a:t>라이선스 설정</a:t>
            </a:r>
            <a:endParaRPr lang="en-US" altLang="ko-KR" sz="1400" dirty="0"/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     을 선택하여 로그인하여 라이선스 설정</a:t>
            </a:r>
            <a:endParaRPr lang="en-US" altLang="ko-KR" sz="900" dirty="0"/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혹은         을 선택하여 환경설정</a:t>
            </a:r>
            <a:r>
              <a:rPr lang="en-US" altLang="ko-KR" sz="900" dirty="0"/>
              <a:t>-&gt;</a:t>
            </a:r>
            <a:r>
              <a:rPr lang="ko-KR" altLang="en-US" sz="900" dirty="0"/>
              <a:t>라이선스관리 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2F8B8C-BB8E-4AE2-A041-F4495074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574" y="1463472"/>
            <a:ext cx="262796" cy="2556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A87EE4-0B26-441F-AF64-8AA6D925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356" y="1695558"/>
            <a:ext cx="246892" cy="2396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27A7716-978B-462B-91AC-77FDBA320C9E}"/>
              </a:ext>
            </a:extLst>
          </p:cNvPr>
          <p:cNvGrpSpPr/>
          <p:nvPr/>
        </p:nvGrpSpPr>
        <p:grpSpPr>
          <a:xfrm>
            <a:off x="1723358" y="1993795"/>
            <a:ext cx="8393249" cy="1707047"/>
            <a:chOff x="-109657" y="2409917"/>
            <a:chExt cx="11299924" cy="2298216"/>
          </a:xfrm>
        </p:grpSpPr>
        <p:pic>
          <p:nvPicPr>
            <p:cNvPr id="15" name="imagerId39">
              <a:extLst>
                <a:ext uri="{FF2B5EF4-FFF2-40B4-BE49-F238E27FC236}">
                  <a16:creationId xmlns:a16="http://schemas.microsoft.com/office/drawing/2014/main" id="{F60D4F0B-250F-473E-8C2A-7C75840DD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9657" y="2446359"/>
              <a:ext cx="3416019" cy="211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rId40">
              <a:extLst>
                <a:ext uri="{FF2B5EF4-FFF2-40B4-BE49-F238E27FC236}">
                  <a16:creationId xmlns:a16="http://schemas.microsoft.com/office/drawing/2014/main" id="{042A509A-D5A4-4944-9F24-1BAEC38CF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635" y="2431054"/>
              <a:ext cx="3238885" cy="21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rId43">
              <a:extLst>
                <a:ext uri="{FF2B5EF4-FFF2-40B4-BE49-F238E27FC236}">
                  <a16:creationId xmlns:a16="http://schemas.microsoft.com/office/drawing/2014/main" id="{5660BD11-DD0D-45A2-ABB4-2921439EE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620" y="2409917"/>
              <a:ext cx="2915647" cy="229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BA1BC2-581E-433C-9B48-C915CF7ECDD3}"/>
              </a:ext>
            </a:extLst>
          </p:cNvPr>
          <p:cNvCxnSpPr>
            <a:cxnSpLocks/>
          </p:cNvCxnSpPr>
          <p:nvPr/>
        </p:nvCxnSpPr>
        <p:spPr>
          <a:xfrm>
            <a:off x="1723358" y="3861048"/>
            <a:ext cx="8621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3FE6A4A-A65C-4FC4-AB87-D2CEB7D5FBCA}"/>
              </a:ext>
            </a:extLst>
          </p:cNvPr>
          <p:cNvSpPr txBox="1">
            <a:spLocks/>
          </p:cNvSpPr>
          <p:nvPr/>
        </p:nvSpPr>
        <p:spPr bwMode="auto">
          <a:xfrm>
            <a:off x="1654177" y="4003293"/>
            <a:ext cx="2913468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[</a:t>
            </a:r>
            <a:r>
              <a:rPr lang="ko-KR" altLang="en-US" sz="1400" dirty="0"/>
              <a:t>라이선스 관리</a:t>
            </a:r>
            <a:r>
              <a:rPr lang="en-US" altLang="ko-KR" sz="1400" dirty="0"/>
              <a:t>]</a:t>
            </a:r>
            <a:r>
              <a:rPr lang="ko-KR" altLang="en-US" sz="1400" dirty="0"/>
              <a:t>를 선택한 후 </a:t>
            </a:r>
            <a:r>
              <a:rPr lang="en-US" altLang="ko-KR" sz="1400" dirty="0"/>
              <a:t>&lt;</a:t>
            </a:r>
            <a:r>
              <a:rPr lang="ko-KR" altLang="en-US" sz="1400" dirty="0"/>
              <a:t>새 라이선스 활성화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40CBEBD-6146-4936-8185-E6FD12520678}"/>
              </a:ext>
            </a:extLst>
          </p:cNvPr>
          <p:cNvSpPr txBox="1">
            <a:spLocks/>
          </p:cNvSpPr>
          <p:nvPr/>
        </p:nvSpPr>
        <p:spPr bwMode="auto">
          <a:xfrm>
            <a:off x="4560625" y="3974929"/>
            <a:ext cx="2913468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알맞은 라이선스 </a:t>
            </a:r>
            <a:r>
              <a:rPr lang="en-US" altLang="ko-KR" sz="1400" dirty="0"/>
              <a:t>(Personal)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&lt;</a:t>
            </a:r>
            <a:r>
              <a:rPr lang="ko-KR" altLang="en-US" sz="1400" dirty="0"/>
              <a:t>완료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</a:t>
            </a:r>
          </a:p>
          <a:p>
            <a:pPr lvl="1"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1F023AE-CA18-4370-9234-750DC19CB2C9}"/>
              </a:ext>
            </a:extLst>
          </p:cNvPr>
          <p:cNvSpPr txBox="1">
            <a:spLocks/>
          </p:cNvSpPr>
          <p:nvPr/>
        </p:nvSpPr>
        <p:spPr bwMode="auto">
          <a:xfrm>
            <a:off x="7680176" y="4000158"/>
            <a:ext cx="306373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라이선스 설치 완료</a:t>
            </a:r>
            <a:r>
              <a:rPr lang="en-US" altLang="ko-KR" sz="1400" dirty="0"/>
              <a:t>.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&lt;- </a:t>
            </a:r>
            <a:r>
              <a:rPr lang="ko-KR" altLang="en-US" sz="1000" dirty="0"/>
              <a:t>를 클릭하여 환경설정을 빠져나감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007468-4368-4DEE-AF36-611BF6838D53}"/>
              </a:ext>
            </a:extLst>
          </p:cNvPr>
          <p:cNvGrpSpPr/>
          <p:nvPr/>
        </p:nvGrpSpPr>
        <p:grpSpPr>
          <a:xfrm>
            <a:off x="1703511" y="4763150"/>
            <a:ext cx="8592088" cy="1739597"/>
            <a:chOff x="467244" y="4389754"/>
            <a:chExt cx="10824988" cy="2191681"/>
          </a:xfrm>
        </p:grpSpPr>
        <p:pic>
          <p:nvPicPr>
            <p:cNvPr id="23" name="imagerId44">
              <a:extLst>
                <a:ext uri="{FF2B5EF4-FFF2-40B4-BE49-F238E27FC236}">
                  <a16:creationId xmlns:a16="http://schemas.microsoft.com/office/drawing/2014/main" id="{A20A41BE-3642-4120-8645-7FAEA858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44" y="4390976"/>
              <a:ext cx="3221715" cy="214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rId45">
              <a:extLst>
                <a:ext uri="{FF2B5EF4-FFF2-40B4-BE49-F238E27FC236}">
                  <a16:creationId xmlns:a16="http://schemas.microsoft.com/office/drawing/2014/main" id="{4CFABAA1-4D6C-49BC-91F3-CDD2DE115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768" y="4389754"/>
              <a:ext cx="3221715" cy="2161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rId46">
              <a:extLst>
                <a:ext uri="{FF2B5EF4-FFF2-40B4-BE49-F238E27FC236}">
                  <a16:creationId xmlns:a16="http://schemas.microsoft.com/office/drawing/2014/main" id="{35403964-3CD2-4B2B-8F66-0787C9447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517" y="4406265"/>
              <a:ext cx="3221715" cy="21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8EDA5-3A63-40DD-AD41-01BFF666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9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1909697" y="2360948"/>
            <a:ext cx="28706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[</a:t>
            </a:r>
            <a:r>
              <a:rPr lang="ko-KR" altLang="en-US" sz="1400" dirty="0"/>
              <a:t>설치</a:t>
            </a:r>
            <a:r>
              <a:rPr lang="en-US" altLang="ko-KR" sz="1400" dirty="0"/>
              <a:t>] - &lt;</a:t>
            </a:r>
            <a:r>
              <a:rPr lang="ko-KR" altLang="en-US" sz="1400" dirty="0"/>
              <a:t>추가</a:t>
            </a:r>
            <a:r>
              <a:rPr lang="en-US" altLang="ko-KR" sz="1400" dirty="0"/>
              <a:t>&gt; - </a:t>
            </a:r>
            <a:r>
              <a:rPr lang="ko-KR" altLang="en-US" sz="1400" dirty="0"/>
              <a:t>버전선택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유니티 </a:t>
            </a:r>
            <a:r>
              <a:rPr lang="en-US" altLang="ko-KR" sz="1200" dirty="0"/>
              <a:t>2019.3.9.f1 </a:t>
            </a:r>
            <a:r>
              <a:rPr lang="ko-KR" altLang="en-US" sz="1200" dirty="0"/>
              <a:t>설치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7789A10-3E98-4946-A0FE-702F79925A78}"/>
              </a:ext>
            </a:extLst>
          </p:cNvPr>
          <p:cNvSpPr txBox="1">
            <a:spLocks/>
          </p:cNvSpPr>
          <p:nvPr/>
        </p:nvSpPr>
        <p:spPr bwMode="auto">
          <a:xfrm>
            <a:off x="5663952" y="2201325"/>
            <a:ext cx="3250000" cy="89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버전이 없을 경우 </a:t>
            </a:r>
            <a:br>
              <a:rPr lang="ko-KR" altLang="en-US" sz="1400" dirty="0"/>
            </a:br>
            <a:r>
              <a:rPr lang="ko-KR" altLang="en-US" sz="1400" dirty="0">
                <a:solidFill>
                  <a:schemeClr val="accent2"/>
                </a:solidFill>
              </a:rPr>
              <a:t>다운로드 아카이브 페이지</a:t>
            </a:r>
            <a:r>
              <a:rPr lang="ko-KR" altLang="en-US" sz="1400" dirty="0"/>
              <a:t>를 열고 버전을 직접 선택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E195FF6-A22F-40F4-B890-BB16FC8679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924" y="1109788"/>
            <a:ext cx="3384376" cy="69886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b="1" dirty="0"/>
              <a:t>유니티와 모듈 설치하기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FE8AD4B-4812-4142-BC3E-971D5E71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2" y="3427963"/>
            <a:ext cx="4107130" cy="276186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B261-E820-464D-AA4E-B558D5606625}"/>
              </a:ext>
            </a:extLst>
          </p:cNvPr>
          <p:cNvGrpSpPr/>
          <p:nvPr/>
        </p:nvGrpSpPr>
        <p:grpSpPr>
          <a:xfrm>
            <a:off x="5942194" y="3165367"/>
            <a:ext cx="4512132" cy="3320274"/>
            <a:chOff x="2997200" y="2628182"/>
            <a:chExt cx="3175000" cy="2525546"/>
          </a:xfrm>
        </p:grpSpPr>
        <p:pic>
          <p:nvPicPr>
            <p:cNvPr id="28" name="imagerId49">
              <a:extLst>
                <a:ext uri="{FF2B5EF4-FFF2-40B4-BE49-F238E27FC236}">
                  <a16:creationId xmlns:a16="http://schemas.microsoft.com/office/drawing/2014/main" id="{7CA5C824-0C0D-498C-B125-518B31345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200" y="3490028"/>
              <a:ext cx="3162300" cy="166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rId48">
              <a:extLst>
                <a:ext uri="{FF2B5EF4-FFF2-40B4-BE49-F238E27FC236}">
                  <a16:creationId xmlns:a16="http://schemas.microsoft.com/office/drawing/2014/main" id="{259637DC-4647-4427-A441-B42B21BFFB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56" b="58978"/>
            <a:stretch/>
          </p:blipFill>
          <p:spPr bwMode="auto">
            <a:xfrm>
              <a:off x="2997200" y="2628182"/>
              <a:ext cx="3175000" cy="624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3BDEC5-A78A-4E44-8E97-16712A87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3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2130740" y="1130204"/>
            <a:ext cx="302284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모듈 설치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빌드하고 싶은 </a:t>
            </a:r>
            <a:r>
              <a:rPr lang="ko-KR" altLang="en-US" sz="1200" dirty="0" err="1"/>
              <a:t>플렛폼</a:t>
            </a:r>
            <a:r>
              <a:rPr lang="ko-KR" altLang="en-US" sz="1200" dirty="0"/>
              <a:t> 모듈을 설치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3" name="imagerId50">
            <a:extLst>
              <a:ext uri="{FF2B5EF4-FFF2-40B4-BE49-F238E27FC236}">
                <a16:creationId xmlns:a16="http://schemas.microsoft.com/office/drawing/2014/main" id="{01AFAEBD-2BBD-4D38-A531-92167F02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62" y="1876351"/>
            <a:ext cx="2967756" cy="22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4B34D0-E6DA-4141-8D45-D8A9CCD479B4}"/>
              </a:ext>
            </a:extLst>
          </p:cNvPr>
          <p:cNvSpPr/>
          <p:nvPr/>
        </p:nvSpPr>
        <p:spPr>
          <a:xfrm>
            <a:off x="1779776" y="4293097"/>
            <a:ext cx="4298961" cy="2194305"/>
          </a:xfrm>
          <a:prstGeom prst="roundRect">
            <a:avLst>
              <a:gd name="adj" fmla="val 70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 tools: 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 Community 2019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설치 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원하는 </a:t>
            </a:r>
            <a:r>
              <a:rPr lang="ko-KR" alt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플렛폼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모바일용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Build Support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iOS Build Support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용 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Build Support(ILC2CPP)</a:t>
            </a: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도움말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packs(Preview):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유니티 엔진의 메뉴 언어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설치하지 않는 것을 추천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imagerId51">
            <a:extLst>
              <a:ext uri="{FF2B5EF4-FFF2-40B4-BE49-F238E27FC236}">
                <a16:creationId xmlns:a16="http://schemas.microsoft.com/office/drawing/2014/main" id="{5F8EFE0E-BDD3-419F-B2C3-F33EFF3E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19" y="1912566"/>
            <a:ext cx="3835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EDA6DAB-F5B9-4E7F-A2B3-503CCE5D2422}"/>
              </a:ext>
            </a:extLst>
          </p:cNvPr>
          <p:cNvSpPr txBox="1">
            <a:spLocks/>
          </p:cNvSpPr>
          <p:nvPr/>
        </p:nvSpPr>
        <p:spPr bwMode="auto">
          <a:xfrm>
            <a:off x="6601551" y="1238226"/>
            <a:ext cx="3666936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설치 후 옵션으로 모듈 추가</a:t>
            </a:r>
            <a:r>
              <a:rPr lang="en-US" altLang="ko-KR" sz="1400" dirty="0"/>
              <a:t>, </a:t>
            </a:r>
            <a:r>
              <a:rPr lang="ko-KR" altLang="en-US" sz="1400" dirty="0"/>
              <a:t>탐색기에서 표시</a:t>
            </a:r>
            <a:r>
              <a:rPr lang="en-US" altLang="ko-KR" sz="1400" dirty="0"/>
              <a:t>, </a:t>
            </a:r>
            <a:r>
              <a:rPr lang="ko-KR" altLang="en-US" sz="1400" dirty="0"/>
              <a:t>설치 제거 가능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DCE12-9CAB-4ED4-9B11-852AC964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생성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8205463-9848-450B-A126-C25D9B4432BC}"/>
              </a:ext>
            </a:extLst>
          </p:cNvPr>
          <p:cNvSpPr txBox="1">
            <a:spLocks/>
          </p:cNvSpPr>
          <p:nvPr/>
        </p:nvSpPr>
        <p:spPr bwMode="auto">
          <a:xfrm>
            <a:off x="1716499" y="1594628"/>
            <a:ext cx="27508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프로젝트 </a:t>
            </a:r>
            <a:r>
              <a:rPr lang="en-US" altLang="ko-KR" sz="1400" dirty="0"/>
              <a:t>&lt;</a:t>
            </a:r>
            <a:r>
              <a:rPr lang="ko-KR" altLang="en-US" sz="1400" dirty="0"/>
              <a:t>새로 생성</a:t>
            </a:r>
            <a:r>
              <a:rPr lang="en-US" altLang="ko-KR" sz="1400" dirty="0"/>
              <a:t>&gt; </a:t>
            </a:r>
            <a:r>
              <a:rPr lang="ko-KR" altLang="en-US" sz="1400" dirty="0"/>
              <a:t>클릭</a:t>
            </a:r>
            <a:endParaRPr lang="en-US" altLang="ko-KR" sz="14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E0089A0-4D65-465E-9B39-507A684CF653}"/>
              </a:ext>
            </a:extLst>
          </p:cNvPr>
          <p:cNvSpPr txBox="1">
            <a:spLocks/>
          </p:cNvSpPr>
          <p:nvPr/>
        </p:nvSpPr>
        <p:spPr bwMode="auto">
          <a:xfrm>
            <a:off x="8112225" y="1612635"/>
            <a:ext cx="857781" cy="32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실행</a:t>
            </a:r>
            <a:endParaRPr lang="en-US" altLang="ko-KR" sz="11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EBDBB37-8FF6-4DAE-923E-C9D591DF28F5}"/>
              </a:ext>
            </a:extLst>
          </p:cNvPr>
          <p:cNvSpPr txBox="1">
            <a:spLocks/>
          </p:cNvSpPr>
          <p:nvPr/>
        </p:nvSpPr>
        <p:spPr bwMode="auto">
          <a:xfrm>
            <a:off x="4739339" y="1594628"/>
            <a:ext cx="3022840" cy="117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탬플릿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파이프라인 설정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레거시 </a:t>
            </a:r>
            <a:r>
              <a:rPr lang="en-US" altLang="ko-KR" sz="1200" dirty="0"/>
              <a:t>(</a:t>
            </a:r>
            <a:r>
              <a:rPr lang="ko-KR" altLang="en-US" sz="1200" dirty="0"/>
              <a:t>빌트인</a:t>
            </a:r>
            <a:r>
              <a:rPr lang="en-US" altLang="ko-KR" sz="1200" dirty="0"/>
              <a:t>) </a:t>
            </a:r>
            <a:r>
              <a:rPr lang="ko-KR" altLang="en-US" sz="1200" dirty="0"/>
              <a:t>파이프라인 </a:t>
            </a:r>
            <a:r>
              <a:rPr lang="en-US" altLang="ko-KR" sz="1200" dirty="0"/>
              <a:t>(3D) </a:t>
            </a:r>
            <a:r>
              <a:rPr lang="ko-KR" altLang="en-US" sz="1200" dirty="0"/>
              <a:t>선택해서 생성</a:t>
            </a:r>
            <a:endParaRPr lang="en-US" altLang="ko-KR" sz="1200" dirty="0"/>
          </a:p>
        </p:txBody>
      </p:sp>
      <p:pic>
        <p:nvPicPr>
          <p:cNvPr id="19" name="imagerId53">
            <a:extLst>
              <a:ext uri="{FF2B5EF4-FFF2-40B4-BE49-F238E27FC236}">
                <a16:creationId xmlns:a16="http://schemas.microsoft.com/office/drawing/2014/main" id="{D8E96A01-73FE-44FE-8671-75C920C7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7"/>
            <a:ext cx="3505801" cy="22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282029408">
            <a:extLst>
              <a:ext uri="{FF2B5EF4-FFF2-40B4-BE49-F238E27FC236}">
                <a16:creationId xmlns:a16="http://schemas.microsoft.com/office/drawing/2014/main" id="{3361BAF8-5438-4CC4-83D1-52513E72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44" y="2852937"/>
            <a:ext cx="3970334" cy="22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rId60">
            <a:extLst>
              <a:ext uri="{FF2B5EF4-FFF2-40B4-BE49-F238E27FC236}">
                <a16:creationId xmlns:a16="http://schemas.microsoft.com/office/drawing/2014/main" id="{C665ED2F-0B01-4F9A-8530-A2E7D369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21" y="2852937"/>
            <a:ext cx="4208244" cy="307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A9520-601C-4355-A507-B2275FE7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8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E6E2884-D25F-4F0F-A59E-4D1A3F47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" y="1529509"/>
            <a:ext cx="5910865" cy="33349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생성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8205463-9848-450B-A126-C25D9B4432BC}"/>
              </a:ext>
            </a:extLst>
          </p:cNvPr>
          <p:cNvSpPr txBox="1">
            <a:spLocks/>
          </p:cNvSpPr>
          <p:nvPr/>
        </p:nvSpPr>
        <p:spPr bwMode="auto">
          <a:xfrm>
            <a:off x="6677782" y="1529509"/>
            <a:ext cx="5162223" cy="37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레거시 </a:t>
            </a:r>
            <a:r>
              <a:rPr lang="en-US" altLang="ko-KR" sz="1400" dirty="0"/>
              <a:t>(</a:t>
            </a:r>
            <a:r>
              <a:rPr lang="ko-KR" altLang="en-US" sz="1400" dirty="0"/>
              <a:t>빌트인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파이프라인 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포워드 </a:t>
            </a:r>
            <a:r>
              <a:rPr lang="en-US" altLang="ko-KR" sz="1050" dirty="0"/>
              <a:t>/ </a:t>
            </a:r>
            <a:r>
              <a:rPr lang="ko-KR" altLang="en-US" sz="1050" dirty="0" err="1"/>
              <a:t>디퍼드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렌더러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개조가 불가능해 확장성에 한계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SRP (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파이프라인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파이프라인을 개조할 수 있는 신형 파이프라인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URP (</a:t>
            </a:r>
            <a:r>
              <a:rPr lang="ko-KR" altLang="en-US" sz="1050" dirty="0" err="1"/>
              <a:t>유니버셜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</a:t>
            </a:r>
            <a:r>
              <a:rPr lang="ko-KR" altLang="en-US" sz="1050" dirty="0"/>
              <a:t> 파이프라인</a:t>
            </a:r>
            <a:r>
              <a:rPr lang="en-US" altLang="ko-KR" sz="1050" dirty="0"/>
              <a:t>)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범용 파이프라인 템플릿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HDRP (</a:t>
            </a:r>
            <a:r>
              <a:rPr lang="ko-KR" altLang="en-US" sz="1050" dirty="0"/>
              <a:t>하이 </a:t>
            </a:r>
            <a:r>
              <a:rPr lang="ko-KR" altLang="en-US" sz="1050" dirty="0" err="1"/>
              <a:t>데피니션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</a:t>
            </a:r>
            <a:r>
              <a:rPr lang="ko-KR" altLang="en-US" sz="1050" dirty="0"/>
              <a:t> 파이프라인</a:t>
            </a:r>
            <a:r>
              <a:rPr lang="en-US" altLang="ko-KR" sz="1050" dirty="0"/>
              <a:t>)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AAA </a:t>
            </a:r>
            <a:r>
              <a:rPr lang="ko-KR" altLang="en-US" sz="1050" dirty="0"/>
              <a:t>품질의 게임이나 그래픽 영상물을 위한 고품질 파이프라인 템플릿</a:t>
            </a:r>
            <a:endParaRPr lang="en-US" altLang="ko-KR" sz="105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D4055A-E398-4CFF-AA8D-972A93F5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3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64D75-67D3-48F7-AE03-7B1E62AB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B3B23-CAC4-4731-7DC1-6C505E11C8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456-3AE7-100D-4134-AF580D9B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1FEB3-7CC6-6124-5712-8388E3FD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218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6F3F5-F5EC-E8F2-C082-76AEBAEC6ED9}"/>
              </a:ext>
            </a:extLst>
          </p:cNvPr>
          <p:cNvSpPr txBox="1"/>
          <p:nvPr/>
        </p:nvSpPr>
        <p:spPr>
          <a:xfrm>
            <a:off x="5562542" y="102939"/>
            <a:ext cx="681023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Unity - Manual: Render pipelines introduction (unity3d.com)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50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6E23A-14C9-2C90-C89C-8BFE6C50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D1322-128A-4158-0FBB-D8160112B9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5B077-C0CF-41C4-9A4A-654AACD7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FB39C8-B21D-FC91-CADC-C920809A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5" y="0"/>
            <a:ext cx="962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7E723-93DD-9253-7ECD-FFEC1478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77CEF-329C-CFF0-595F-9B3D6FAA62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FDE7A-9FF5-A151-0856-6EF25331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D9B3C-AD11-2354-BAE7-A5C6B5D2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1" y="0"/>
            <a:ext cx="1068037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7CC91-A034-F13C-5A2F-16C6FFDDA20A}"/>
              </a:ext>
            </a:extLst>
          </p:cNvPr>
          <p:cNvSpPr txBox="1"/>
          <p:nvPr/>
        </p:nvSpPr>
        <p:spPr>
          <a:xfrm>
            <a:off x="4849473" y="3012580"/>
            <a:ext cx="460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Per-pixel vs per-vertex lighting (hws.edu)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14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FB71-6AFC-F102-9B66-9F1A912C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3C28E-500B-920A-F26A-2BC2B60A71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4F7A8-B73E-C492-76F1-D485CD9A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D1A3AD-62D3-DD50-7D3E-490CFC3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0" y="0"/>
            <a:ext cx="76668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EBFAB-D968-0D51-B619-B0177F44ADBC}"/>
              </a:ext>
            </a:extLst>
          </p:cNvPr>
          <p:cNvSpPr txBox="1"/>
          <p:nvPr/>
        </p:nvSpPr>
        <p:spPr>
          <a:xfrm>
            <a:off x="3716012" y="494417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픽셀에서 빛의 세기를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2BD84-54B8-5621-E6C9-929F754F8166}"/>
              </a:ext>
            </a:extLst>
          </p:cNvPr>
          <p:cNvSpPr txBox="1"/>
          <p:nvPr/>
        </p:nvSpPr>
        <p:spPr>
          <a:xfrm>
            <a:off x="3732197" y="4048223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꼭지점에서 빛의 세기를 계산한 후 확장한다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 descr="wireframe - Wiktionary">
            <a:extLst>
              <a:ext uri="{FF2B5EF4-FFF2-40B4-BE49-F238E27FC236}">
                <a16:creationId xmlns:a16="http://schemas.microsoft.com/office/drawing/2014/main" id="{6DF69553-6B0B-57E0-E686-D4EDB60F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97" y="831515"/>
            <a:ext cx="8280661" cy="33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49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유니티의 기본 용어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BA2F988-357F-49AF-A540-5F7B1DF04A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063552" y="1412776"/>
            <a:ext cx="8280920" cy="4752528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프로젝트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전체를 의미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씬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관객</a:t>
            </a:r>
            <a:r>
              <a:rPr lang="en-US" altLang="ko-KR" sz="1600" dirty="0"/>
              <a:t>(</a:t>
            </a:r>
            <a:r>
              <a:rPr lang="ko-KR" altLang="en-US" sz="1600" dirty="0"/>
              <a:t>사용자</a:t>
            </a:r>
            <a:r>
              <a:rPr lang="en-US" altLang="ko-KR" sz="1600" dirty="0"/>
              <a:t>)</a:t>
            </a:r>
            <a:r>
              <a:rPr lang="ko-KR" altLang="en-US" sz="1600" dirty="0"/>
              <a:t>에게 보여주는 장면을 의미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컴포넌트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에셋이</a:t>
            </a:r>
            <a:r>
              <a:rPr lang="ko-KR" altLang="en-US" sz="1600" dirty="0"/>
              <a:t> 가지고 있는 특정한 기능 블록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개발을 위해 사용되는 모든 요소</a:t>
            </a:r>
            <a:endParaRPr lang="en-US" altLang="ko-KR" sz="16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파일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FBX</a:t>
            </a:r>
            <a:r>
              <a:rPr lang="ko-KR" altLang="en-US" sz="1400" dirty="0"/>
              <a:t>와 모델 파일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Fimbox</a:t>
            </a:r>
            <a:r>
              <a:rPr lang="en-US" altLang="ko-KR" sz="1400" dirty="0"/>
              <a:t> file, </a:t>
            </a:r>
            <a:r>
              <a:rPr lang="ko-KR" altLang="en-US" sz="1400" dirty="0"/>
              <a:t>모션과 연관된 자료를 저장하는 파일 형식</a:t>
            </a:r>
            <a:r>
              <a:rPr lang="en-US" altLang="ko-KR" sz="1400" dirty="0"/>
              <a:t>)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애니메이션 파일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오디오 파일 등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45C865-522A-4528-A8B5-139799E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8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할일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altLang="ko-KR" sz="2200" dirty="0" err="1"/>
              <a:t>UnityHub</a:t>
            </a:r>
            <a:r>
              <a:rPr lang="en-US" altLang="ko-KR" sz="2200" dirty="0"/>
              <a:t> </a:t>
            </a:r>
            <a:r>
              <a:rPr lang="ko-KR" altLang="en-US" sz="2200" dirty="0"/>
              <a:t>설치</a:t>
            </a:r>
            <a:r>
              <a:rPr lang="en-US" altLang="ko-KR" sz="2200" dirty="0"/>
              <a:t>(3.4.1)</a:t>
            </a:r>
          </a:p>
          <a:p>
            <a:r>
              <a:rPr lang="en-US" altLang="ko-KR" sz="2200" dirty="0" err="1"/>
              <a:t>UnityEditor</a:t>
            </a:r>
            <a:r>
              <a:rPr lang="ko-KR" altLang="en-US" sz="2200" dirty="0"/>
              <a:t> 설치</a:t>
            </a:r>
            <a:r>
              <a:rPr lang="en-US" altLang="ko-KR" sz="2200" dirty="0"/>
              <a:t>(2021.3.9f1)</a:t>
            </a:r>
          </a:p>
          <a:p>
            <a:r>
              <a:rPr lang="en-US" altLang="ko-KR" sz="2200" dirty="0"/>
              <a:t>Unity </a:t>
            </a:r>
            <a:r>
              <a:rPr lang="ko-KR" altLang="en-US" sz="2200" dirty="0"/>
              <a:t>계정 만들기</a:t>
            </a:r>
            <a:endParaRPr lang="en-US" altLang="ko-KR" sz="2200" dirty="0"/>
          </a:p>
          <a:p>
            <a:r>
              <a:rPr lang="en-US" altLang="ko-KR" sz="2200" dirty="0" err="1"/>
              <a:t>Github</a:t>
            </a:r>
            <a:r>
              <a:rPr lang="en-US" altLang="ko-KR" sz="2200" dirty="0"/>
              <a:t> </a:t>
            </a:r>
            <a:r>
              <a:rPr lang="ko-KR" altLang="en-US" sz="2200" dirty="0"/>
              <a:t>계정 만들기</a:t>
            </a:r>
          </a:p>
        </p:txBody>
      </p:sp>
      <p:pic>
        <p:nvPicPr>
          <p:cNvPr id="6" name="Picture 5" descr="건설현장 비계의 일몰 실루엣">
            <a:extLst>
              <a:ext uri="{FF2B5EF4-FFF2-40B4-BE49-F238E27FC236}">
                <a16:creationId xmlns:a16="http://schemas.microsoft.com/office/drawing/2014/main" id="{271A747C-E538-0D31-C3C4-6F6DD10D9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1" r="145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97759-AA43-34BC-9DCB-5735EBA6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</a:t>
            </a:r>
            <a:r>
              <a:rPr lang="en-US" altLang="ko-KR" dirty="0"/>
              <a:t>github.com/</a:t>
            </a:r>
            <a:r>
              <a:rPr lang="en-US" altLang="ko-KR" dirty="0" err="1"/>
              <a:t>ijhwlee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811E5-FD13-958D-E9C6-03F1ED83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5E3C3-C4EF-B4B3-DE25-80AE985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0ED7C-32F9-6126-3358-558A4BF7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4" y="1508221"/>
            <a:ext cx="8656624" cy="5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6F3B5-EEB1-CB20-9AD4-2FC80E4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8E73F-3A54-42A8-C3C6-D276BAC3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BF2AE-9659-CBBD-1876-3E56AD85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679F7-55F7-7C6C-730E-76678942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980"/>
            <a:ext cx="12192000" cy="59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10AFA-3BCC-45F5-AF79-2E763BF9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1591B-EC4D-4A37-A7E1-B4E1F7F67F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DFBB0-CD92-4240-9787-8042E31E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2A744-412F-E6B6-B932-E83A19B8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0"/>
            <a:ext cx="11035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9007" y="1481329"/>
            <a:ext cx="11861074" cy="500259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강의 소개</a:t>
            </a:r>
            <a:r>
              <a:rPr lang="en-US" altLang="ko-KR" sz="2800" dirty="0"/>
              <a:t>, </a:t>
            </a:r>
            <a:r>
              <a:rPr lang="ko-KR" altLang="en-US" sz="2800" dirty="0"/>
              <a:t>환경설정</a:t>
            </a:r>
            <a:r>
              <a:rPr lang="en-US" altLang="ko-KR" dirty="0"/>
              <a:t>(1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유니티의 기본 조작</a:t>
            </a:r>
            <a:r>
              <a:rPr lang="en-US" altLang="ko-KR" sz="2800" dirty="0"/>
              <a:t>(2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레벨 디자인</a:t>
            </a:r>
            <a:r>
              <a:rPr lang="en-US" altLang="ko-KR" sz="2800" dirty="0"/>
              <a:t> (3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조명과 그림자</a:t>
            </a:r>
            <a:r>
              <a:rPr lang="en-US" altLang="ko-KR" sz="2800" dirty="0"/>
              <a:t>, </a:t>
            </a:r>
            <a:r>
              <a:rPr lang="ko-KR" altLang="en-US" sz="2800" dirty="0"/>
              <a:t>라이트 맵</a:t>
            </a:r>
            <a:r>
              <a:rPr lang="en-US" altLang="ko-KR" sz="2800" dirty="0"/>
              <a:t> (4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라이트</a:t>
            </a:r>
            <a:r>
              <a:rPr lang="en-US" altLang="ko-KR" sz="2800" dirty="0"/>
              <a:t>/</a:t>
            </a:r>
            <a:r>
              <a:rPr lang="ko-KR" altLang="en-US" sz="2800" dirty="0" err="1"/>
              <a:t>리플렉션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프로브와</a:t>
            </a:r>
            <a:r>
              <a:rPr lang="ko-KR" altLang="en-US" sz="2800" dirty="0"/>
              <a:t> 포스트 프로세싱</a:t>
            </a:r>
            <a:r>
              <a:rPr lang="en-US" altLang="ko-KR" sz="2800" dirty="0"/>
              <a:t>(5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6</a:t>
            </a:r>
            <a:r>
              <a:rPr lang="ko-KR" altLang="en-US" sz="2800" dirty="0"/>
              <a:t>주차 </a:t>
            </a:r>
            <a:r>
              <a:rPr lang="en-US" altLang="ko-KR" sz="2800" dirty="0"/>
              <a:t>:</a:t>
            </a:r>
            <a:r>
              <a:rPr lang="ko-KR" altLang="en-US" sz="2800" dirty="0"/>
              <a:t> 기초 </a:t>
            </a:r>
            <a:r>
              <a:rPr lang="en-US" altLang="ko-KR" sz="2800" dirty="0"/>
              <a:t>C# </a:t>
            </a:r>
            <a:r>
              <a:rPr lang="ko-KR" altLang="en-US" sz="2800" dirty="0"/>
              <a:t>스크립트</a:t>
            </a:r>
            <a:r>
              <a:rPr lang="en-US" altLang="ko-KR" sz="2800" dirty="0"/>
              <a:t>(6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7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오브젝트 이동과 충돌 처리</a:t>
            </a:r>
            <a:r>
              <a:rPr lang="en-US" altLang="ko-KR" sz="2800" dirty="0"/>
              <a:t>(</a:t>
            </a:r>
            <a:r>
              <a:rPr lang="en-US" altLang="ko-KR" dirty="0"/>
              <a:t>7</a:t>
            </a:r>
            <a:r>
              <a:rPr lang="ko-KR" altLang="en-US" sz="2800" dirty="0"/>
              <a:t>장</a:t>
            </a:r>
            <a:r>
              <a:rPr lang="en-US" altLang="ko-KR" sz="2800" dirty="0"/>
              <a:t>) </a:t>
            </a:r>
          </a:p>
          <a:p>
            <a:r>
              <a:rPr lang="en-US" altLang="ko-KR" sz="2800" dirty="0"/>
              <a:t>8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중간고사 필기시험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강의일정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109" y="1593273"/>
            <a:ext cx="11279725" cy="5015345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9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프리팹과</a:t>
            </a:r>
            <a:r>
              <a:rPr lang="ko-KR" altLang="en-US" sz="2800" dirty="0"/>
              <a:t> </a:t>
            </a:r>
            <a:r>
              <a:rPr lang="en-US" altLang="ko-KR" sz="2800" dirty="0"/>
              <a:t>UI(</a:t>
            </a:r>
            <a:r>
              <a:rPr lang="en-US" altLang="ko-KR" dirty="0"/>
              <a:t>8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10</a:t>
            </a:r>
            <a:r>
              <a:rPr lang="ko-KR" altLang="en-US" sz="2800" dirty="0"/>
              <a:t>주차 </a:t>
            </a:r>
            <a:r>
              <a:rPr lang="en-US" altLang="ko-KR" sz="2800" dirty="0"/>
              <a:t>: 2D </a:t>
            </a:r>
            <a:r>
              <a:rPr lang="ko-KR" altLang="en-US" sz="2800" dirty="0"/>
              <a:t>게임과 애니메이션</a:t>
            </a:r>
            <a:r>
              <a:rPr lang="en-US" altLang="ko-KR" sz="2800" dirty="0"/>
              <a:t>(9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3D </a:t>
            </a:r>
            <a:r>
              <a:rPr lang="ko-KR" altLang="en-US" sz="2800" dirty="0"/>
              <a:t>게임과 이펙트</a:t>
            </a:r>
            <a:r>
              <a:rPr lang="en-US" altLang="ko-KR" sz="2800" dirty="0"/>
              <a:t>(10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AR</a:t>
            </a:r>
            <a:r>
              <a:rPr lang="ko-KR" altLang="en-US" sz="2800" dirty="0"/>
              <a:t>과 </a:t>
            </a:r>
            <a:r>
              <a:rPr lang="en-US" altLang="ko-KR" sz="2800" dirty="0"/>
              <a:t>VR(11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dirty="0" err="1"/>
              <a:t>셰</a:t>
            </a:r>
            <a:r>
              <a:rPr lang="ko-KR" altLang="en-US" sz="2800" dirty="0" err="1"/>
              <a:t>이더</a:t>
            </a:r>
            <a:r>
              <a:rPr lang="en-US" altLang="ko-KR" sz="2800" dirty="0"/>
              <a:t>(12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FPS </a:t>
            </a:r>
            <a:r>
              <a:rPr lang="ko-KR" altLang="en-US" sz="2800" dirty="0"/>
              <a:t>게임 제작 프로젝트</a:t>
            </a:r>
            <a:r>
              <a:rPr lang="en-US" altLang="ko-KR" sz="2800" dirty="0"/>
              <a:t>(13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보강주간</a:t>
            </a:r>
            <a:r>
              <a:rPr lang="en-US" altLang="ko-KR" sz="2800" dirty="0"/>
              <a:t>, </a:t>
            </a:r>
          </a:p>
          <a:p>
            <a:r>
              <a:rPr lang="en-US" altLang="ko-KR" sz="2800" dirty="0"/>
              <a:t>16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기말고사 필기시험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1103</Words>
  <Application>Microsoft Office PowerPoint</Application>
  <PresentationFormat>와이드스크린</PresentationFormat>
  <Paragraphs>228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Helvetica 45 Light</vt:lpstr>
      <vt:lpstr>Helvetica 65 Medium</vt:lpstr>
      <vt:lpstr>YoonV YoonGothic100Std_OTF</vt:lpstr>
      <vt:lpstr>돋움</vt:lpstr>
      <vt:lpstr>맑은 고딕</vt:lpstr>
      <vt:lpstr>Arial</vt:lpstr>
      <vt:lpstr>Wingdings</vt:lpstr>
      <vt:lpstr>Office 테마</vt:lpstr>
      <vt:lpstr>게임엔진1 제1주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Chapter 00. 교재 소개</vt:lpstr>
      <vt:lpstr>교재의 주요 특징</vt:lpstr>
      <vt:lpstr>PowerPoint 프레젠테이션</vt:lpstr>
      <vt:lpstr>실습환경과 예제파일</vt:lpstr>
      <vt:lpstr>이 책의 사용 설명서(1)</vt:lpstr>
      <vt:lpstr>이 책의 사용 설명서(2)</vt:lpstr>
      <vt:lpstr>환경설정</vt:lpstr>
      <vt:lpstr>Chapter 01. 유니티의 개요와 설치</vt:lpstr>
      <vt:lpstr>PowerPoint 프레젠테이션</vt:lpstr>
      <vt:lpstr>PowerPoint 프레젠테이션</vt:lpstr>
      <vt:lpstr>01. 게임 엔진</vt:lpstr>
      <vt:lpstr>01. 게임 엔진</vt:lpstr>
      <vt:lpstr>01. 게임 엔진</vt:lpstr>
      <vt:lpstr>02. 유니티 엔진</vt:lpstr>
      <vt:lpstr>03. 유니티 엔진 설치</vt:lpstr>
      <vt:lpstr>03. 유니티 엔진 설치</vt:lpstr>
      <vt:lpstr>03. 유니티 엔진 설치</vt:lpstr>
      <vt:lpstr>03. 유니티 엔진 설치</vt:lpstr>
      <vt:lpstr>04. 프로젝트 생성</vt:lpstr>
      <vt:lpstr>04. 프로젝트 생성</vt:lpstr>
      <vt:lpstr>PowerPoint 프레젠테이션</vt:lpstr>
      <vt:lpstr>PowerPoint 프레젠테이션</vt:lpstr>
      <vt:lpstr>PowerPoint 프레젠테이션</vt:lpstr>
      <vt:lpstr>PowerPoint 프레젠테이션</vt:lpstr>
      <vt:lpstr>05. 유니티의 기본 용어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63</cp:revision>
  <cp:lastPrinted>2017-02-13T22:50:26Z</cp:lastPrinted>
  <dcterms:created xsi:type="dcterms:W3CDTF">2015-05-15T08:43:14Z</dcterms:created>
  <dcterms:modified xsi:type="dcterms:W3CDTF">2023-03-06T03:01:55Z</dcterms:modified>
</cp:coreProperties>
</file>